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4" r:id="rId2"/>
  </p:sldMasterIdLst>
  <p:notesMasterIdLst>
    <p:notesMasterId r:id="rId37"/>
  </p:notesMasterIdLst>
  <p:sldIdLst>
    <p:sldId id="256" r:id="rId3"/>
    <p:sldId id="257" r:id="rId4"/>
    <p:sldId id="258" r:id="rId5"/>
    <p:sldId id="259" r:id="rId6"/>
    <p:sldId id="260" r:id="rId7"/>
    <p:sldId id="282" r:id="rId8"/>
    <p:sldId id="261" r:id="rId9"/>
    <p:sldId id="264" r:id="rId10"/>
    <p:sldId id="265" r:id="rId11"/>
    <p:sldId id="262" r:id="rId12"/>
    <p:sldId id="289" r:id="rId13"/>
    <p:sldId id="273" r:id="rId14"/>
    <p:sldId id="290" r:id="rId15"/>
    <p:sldId id="278" r:id="rId16"/>
    <p:sldId id="272" r:id="rId17"/>
    <p:sldId id="281" r:id="rId18"/>
    <p:sldId id="263" r:id="rId19"/>
    <p:sldId id="285" r:id="rId20"/>
    <p:sldId id="266" r:id="rId21"/>
    <p:sldId id="283" r:id="rId22"/>
    <p:sldId id="284" r:id="rId23"/>
    <p:sldId id="276" r:id="rId24"/>
    <p:sldId id="279" r:id="rId25"/>
    <p:sldId id="275" r:id="rId26"/>
    <p:sldId id="286" r:id="rId27"/>
    <p:sldId id="287" r:id="rId28"/>
    <p:sldId id="288" r:id="rId29"/>
    <p:sldId id="291" r:id="rId30"/>
    <p:sldId id="292" r:id="rId31"/>
    <p:sldId id="280" r:id="rId32"/>
    <p:sldId id="274" r:id="rId33"/>
    <p:sldId id="270" r:id="rId34"/>
    <p:sldId id="271" r:id="rId35"/>
    <p:sldId id="277" r:id="rId3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638" autoAdjust="0"/>
    <p:restoredTop sz="94660"/>
  </p:normalViewPr>
  <p:slideViewPr>
    <p:cSldViewPr>
      <p:cViewPr varScale="1">
        <p:scale>
          <a:sx n="86" d="100"/>
          <a:sy n="86" d="100"/>
        </p:scale>
        <p:origin x="-13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2447E72A-D913-4DC2-9E0A-E520CE8FCC86}" type="datetimeFigureOut">
              <a:rPr lang="en-US" smtClean="0"/>
              <a:pPr/>
              <a:t>4/30/2011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A5D78FC6-CE17-4259-A63C-DDFC12E048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/>
            <a:fld id="{743653DA-8BF4-4869-96FE-9BCF43372D46}" type="datetime8">
              <a:rPr lang="en-US" smtClean="0"/>
              <a:pPr algn="ctr"/>
              <a:t>4/30/2011 8:24 AM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AC53DF-4216-466D-99A7-94400E6C2A25}" type="slidenum">
              <a:rPr lang="en-US" smtClean="0"/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4/30/2011 8:24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4/30/2011 8:24 AM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108-AC8D-4212-9283-60D9E99BF07A}" type="datetime8">
              <a:rPr lang="en-US" smtClean="0"/>
              <a:pPr/>
              <a:t>4/30/2011 8:24 AM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D3D3-6235-4F4C-B439-DF277FB555A7}" type="datetime8">
              <a:rPr lang="en-US" smtClean="0"/>
              <a:pPr/>
              <a:t>4/30/2011 8:24 AM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B5F1E3E-4B2F-4895-B65E-28B2E64F39F6}" type="datetime8">
              <a:rPr lang="en-US" smtClean="0"/>
              <a:pPr/>
              <a:t>4/30/2011 8:24 AM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3085435-8225-4333-BFFA-0096413F0D76}" type="datetime8">
              <a:rPr lang="en-US" smtClean="0"/>
              <a:pPr/>
              <a:t>4/30/2011 8:24 AM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494-2A87-468C-A21B-CB14FB9ABB00}" type="datetime8">
              <a:rPr lang="en-US" smtClean="0"/>
              <a:pPr/>
              <a:t>4/30/2011 8:24 AM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80FA0-5B31-4864-A2BB-719EA5A679C6}" type="datetime8">
              <a:rPr lang="en-US" smtClean="0"/>
              <a:pPr/>
              <a:t>4/30/2011 8:24 AM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C0C8-36B8-442A-833D-B6AACE86BB77}" type="datetime8">
              <a:rPr lang="en-US" smtClean="0"/>
              <a:pPr/>
              <a:t>4/30/2011 8:24 AM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1E20EC5-AC53-4169-941E-EDF10CD23748}" type="datetime8">
              <a:rPr lang="en-US" smtClean="0"/>
              <a:pPr/>
              <a:t>4/30/2011 8:24 AM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4/30/2011 8:24 AM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pPr algn="ctr"/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err="1" smtClean="0"/>
              <a:t>Git</a:t>
            </a:r>
            <a:r>
              <a:rPr lang="en-US" sz="3600" dirty="0" smtClean="0"/>
              <a:t> for </a:t>
            </a:r>
            <a:r>
              <a:rPr lang="en-US" sz="3600" dirty="0" err="1" smtClean="0"/>
              <a:t>.net</a:t>
            </a:r>
            <a:r>
              <a:rPr lang="en-US" sz="3600" dirty="0" smtClean="0"/>
              <a:t> Developers</a:t>
            </a:r>
            <a:br>
              <a:rPr lang="en-US" sz="3600" dirty="0" smtClean="0"/>
            </a:b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Pete Shearer</a:t>
            </a:r>
          </a:p>
          <a:p>
            <a:r>
              <a:rPr lang="en-US" dirty="0" smtClean="0"/>
              <a:t>Pittsburgh Code Camp 2011.1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!important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3420070"/>
            <a:ext cx="868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SET YOUR HOME VARIABLE!!!!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971800"/>
            <a:ext cx="8153400" cy="990600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/>
              <a:t>Demo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msysgit</a:t>
            </a:r>
            <a:r>
              <a:rPr lang="en-US" dirty="0" smtClean="0"/>
              <a:t> – </a:t>
            </a:r>
            <a:r>
              <a:rPr lang="en-US" dirty="0" err="1" smtClean="0"/>
              <a:t>Git</a:t>
            </a:r>
            <a:r>
              <a:rPr lang="en-US" dirty="0" smtClean="0"/>
              <a:t> for Windows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524000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http://code.google.com/p/msysgit/</a:t>
            </a:r>
            <a:endParaRPr lang="en-US" sz="2800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095500"/>
            <a:ext cx="8572500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msysgit</a:t>
            </a:r>
            <a:r>
              <a:rPr lang="en-US" dirty="0" smtClean="0"/>
              <a:t> – </a:t>
            </a:r>
            <a:r>
              <a:rPr lang="en-US" dirty="0" err="1" smtClean="0"/>
              <a:t>Git</a:t>
            </a:r>
            <a:r>
              <a:rPr lang="en-US" dirty="0" smtClean="0"/>
              <a:t> for Windows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524000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http://code.google.com/p/msysgit/downloads/list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181225"/>
            <a:ext cx="8572500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971800"/>
            <a:ext cx="8153400" cy="990600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/>
              <a:t>Demo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gitextensions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15240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http://code.google.com/p/gitextensions/</a:t>
            </a:r>
            <a:endParaRPr lang="en-US" sz="2800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057400"/>
            <a:ext cx="8572500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971800"/>
            <a:ext cx="8153400" cy="990600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/>
              <a:t>Demo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971800"/>
            <a:ext cx="8153400" cy="990600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/>
              <a:t>Demo</a:t>
            </a:r>
            <a:endParaRPr lang="en-US" sz="96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12648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gitignore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4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and .</a:t>
            </a:r>
            <a:r>
              <a:rPr lang="en-US" sz="44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gitconfig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971800"/>
            <a:ext cx="8153400" cy="990600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/>
              <a:t>Demo</a:t>
            </a:r>
            <a:endParaRPr lang="en-US" sz="96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12648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en-US" sz="44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Powershell</a:t>
            </a:r>
            <a:r>
              <a:rPr lang="en-US" sz="4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&amp; Custom Startup Script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Git</a:t>
            </a:r>
            <a:r>
              <a:rPr lang="en-US" dirty="0" smtClean="0"/>
              <a:t> Commands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Init</a:t>
            </a:r>
          </a:p>
          <a:p>
            <a:r>
              <a:rPr lang="en-US" dirty="0" smtClean="0"/>
              <a:t>Status</a:t>
            </a:r>
          </a:p>
          <a:p>
            <a:r>
              <a:rPr lang="en-US" dirty="0" smtClean="0"/>
              <a:t>Add</a:t>
            </a:r>
          </a:p>
          <a:p>
            <a:r>
              <a:rPr lang="en-US" dirty="0" smtClean="0"/>
              <a:t>Commit</a:t>
            </a:r>
          </a:p>
          <a:p>
            <a:r>
              <a:rPr lang="en-US" dirty="0" smtClean="0"/>
              <a:t>Push</a:t>
            </a:r>
            <a:endParaRPr lang="en-US" dirty="0" smtClean="0"/>
          </a:p>
          <a:p>
            <a:r>
              <a:rPr lang="en-US" dirty="0" smtClean="0"/>
              <a:t>Branch</a:t>
            </a:r>
          </a:p>
          <a:p>
            <a:r>
              <a:rPr lang="en-US" dirty="0" smtClean="0"/>
              <a:t>Checkout</a:t>
            </a:r>
            <a:endParaRPr lang="en-US" dirty="0" smtClean="0"/>
          </a:p>
          <a:p>
            <a:r>
              <a:rPr lang="en-US" dirty="0" smtClean="0"/>
              <a:t>Merge</a:t>
            </a:r>
          </a:p>
          <a:p>
            <a:r>
              <a:rPr lang="en-US" dirty="0" smtClean="0"/>
              <a:t>Log</a:t>
            </a:r>
          </a:p>
          <a:p>
            <a:r>
              <a:rPr lang="en-US" dirty="0" smtClean="0"/>
              <a:t>Reset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This Talk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 is </a:t>
            </a:r>
            <a:r>
              <a:rPr lang="en-US" dirty="0" err="1" smtClean="0"/>
              <a:t>Git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What is DVCS? What’s the Difference?</a:t>
            </a:r>
          </a:p>
          <a:p>
            <a:pPr lvl="1"/>
            <a:r>
              <a:rPr lang="en-US" dirty="0" smtClean="0"/>
              <a:t>How does it compare?</a:t>
            </a:r>
          </a:p>
          <a:p>
            <a:r>
              <a:rPr lang="en-US" dirty="0" smtClean="0"/>
              <a:t>How to Get Started</a:t>
            </a:r>
          </a:p>
          <a:p>
            <a:r>
              <a:rPr lang="en-US" dirty="0" err="1" smtClean="0"/>
              <a:t>Git</a:t>
            </a:r>
            <a:r>
              <a:rPr lang="en-US" dirty="0" smtClean="0"/>
              <a:t> Commands Explained</a:t>
            </a:r>
          </a:p>
          <a:p>
            <a:r>
              <a:rPr lang="en-US" dirty="0" err="1" smtClean="0"/>
              <a:t>Git</a:t>
            </a:r>
            <a:r>
              <a:rPr lang="en-US" dirty="0" smtClean="0"/>
              <a:t> is Magical !!!</a:t>
            </a:r>
          </a:p>
          <a:p>
            <a:r>
              <a:rPr lang="en-US" dirty="0" err="1" smtClean="0"/>
              <a:t>GitHub</a:t>
            </a:r>
            <a:r>
              <a:rPr lang="en-US" dirty="0" smtClean="0"/>
              <a:t> / </a:t>
            </a:r>
            <a:r>
              <a:rPr lang="en-US" dirty="0" err="1" smtClean="0"/>
              <a:t>AppHarbor</a:t>
            </a:r>
            <a:endParaRPr lang="en-US" dirty="0" smtClean="0"/>
          </a:p>
          <a:p>
            <a:r>
              <a:rPr lang="en-US" dirty="0" smtClean="0"/>
              <a:t>Resources</a:t>
            </a:r>
          </a:p>
          <a:p>
            <a:r>
              <a:rPr lang="en-US" dirty="0" smtClean="0"/>
              <a:t>Q + 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971800"/>
            <a:ext cx="8153400" cy="990600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/>
              <a:t>Demo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971800"/>
            <a:ext cx="8153400" cy="990600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/>
              <a:t>Demo</a:t>
            </a:r>
            <a:endParaRPr lang="en-US" sz="96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12648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en-US" sz="44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Git</a:t>
            </a:r>
            <a:r>
              <a:rPr lang="en-US" sz="4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is Magic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GitHub</a:t>
            </a:r>
            <a:endParaRPr lang="en-US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768297"/>
            <a:ext cx="8610600" cy="4632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971800"/>
            <a:ext cx="8153400" cy="990600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/>
              <a:t>Demo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AppHarbor</a:t>
            </a:r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866900"/>
            <a:ext cx="8572500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12648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AppHarbor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Setup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990725"/>
            <a:ext cx="8572500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12648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AppHarbor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Setup (cont)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905000"/>
            <a:ext cx="8572500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12648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AppHarbor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Setup (cont)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875" y="1524000"/>
            <a:ext cx="8096250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12648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AppHarbor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Setup (cont)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666875"/>
            <a:ext cx="8572500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12648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AppHarbor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Setup (cont)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800225"/>
            <a:ext cx="85725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#PGHCC 2011.1 Sponsors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1600200"/>
            <a:ext cx="1816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Platinum Sponsors</a:t>
            </a:r>
            <a:endParaRPr lang="en-US" dirty="0"/>
          </a:p>
        </p:txBody>
      </p:sp>
      <p:pic>
        <p:nvPicPr>
          <p:cNvPr id="3074" name="Picture 2" descr="mslogo1_thum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81200"/>
            <a:ext cx="1228725" cy="1228726"/>
          </a:xfrm>
          <a:prstGeom prst="rect">
            <a:avLst/>
          </a:prstGeom>
          <a:noFill/>
        </p:spPr>
      </p:pic>
      <p:pic>
        <p:nvPicPr>
          <p:cNvPr id="3076" name="Picture 4" descr="c1_logo_vertical_black_1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981200"/>
            <a:ext cx="1562100" cy="125730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04800" y="34290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Gold Sponsors</a:t>
            </a:r>
            <a:endParaRPr lang="en-US" dirty="0"/>
          </a:p>
        </p:txBody>
      </p:sp>
      <p:pic>
        <p:nvPicPr>
          <p:cNvPr id="3078" name="Picture 6" descr="dasp_static_120_6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3886200"/>
            <a:ext cx="1181100" cy="609600"/>
          </a:xfrm>
          <a:prstGeom prst="rect">
            <a:avLst/>
          </a:prstGeom>
          <a:noFill/>
        </p:spPr>
      </p:pic>
      <p:pic>
        <p:nvPicPr>
          <p:cNvPr id="3080" name="Picture 8" descr="protech lo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52600" y="3886200"/>
            <a:ext cx="1990725" cy="6096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04800" y="48006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Silver Sponsors</a:t>
            </a:r>
            <a:endParaRPr lang="en-US" dirty="0"/>
          </a:p>
        </p:txBody>
      </p:sp>
      <p:pic>
        <p:nvPicPr>
          <p:cNvPr id="3082" name="Picture 10" descr="telerikLogo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5257800"/>
            <a:ext cx="1314450" cy="552451"/>
          </a:xfrm>
          <a:prstGeom prst="rect">
            <a:avLst/>
          </a:prstGeom>
          <a:noFill/>
        </p:spPr>
      </p:pic>
      <p:pic>
        <p:nvPicPr>
          <p:cNvPr id="3084" name="Picture 12" descr="imag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28800" y="5257800"/>
            <a:ext cx="1343025" cy="590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971800"/>
            <a:ext cx="8153400" cy="990600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/>
              <a:t>Demo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Git</a:t>
            </a:r>
            <a:r>
              <a:rPr lang="en-US" dirty="0" smtClean="0"/>
              <a:t> Immersion</a:t>
            </a: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828800"/>
            <a:ext cx="8572500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378952" cy="4495800"/>
          </a:xfrm>
        </p:spPr>
        <p:txBody>
          <a:bodyPr/>
          <a:lstStyle/>
          <a:p>
            <a:r>
              <a:rPr lang="en-US" dirty="0" smtClean="0"/>
              <a:t>Setting </a:t>
            </a:r>
            <a:r>
              <a:rPr lang="en-US" dirty="0" smtClean="0"/>
              <a:t>Up</a:t>
            </a:r>
          </a:p>
          <a:p>
            <a:pPr lvl="1"/>
            <a:r>
              <a:rPr lang="en-US" dirty="0" smtClean="0"/>
              <a:t>http</a:t>
            </a:r>
            <a:r>
              <a:rPr lang="en-US" dirty="0" smtClean="0"/>
              <a:t>://help.github.com/win-set-up-git</a:t>
            </a:r>
            <a:r>
              <a:rPr lang="en-US" dirty="0" smtClean="0"/>
              <a:t>/</a:t>
            </a:r>
            <a:endParaRPr lang="en-US" dirty="0" smtClean="0"/>
          </a:p>
          <a:p>
            <a:r>
              <a:rPr lang="en-US" dirty="0" err="1" smtClean="0"/>
              <a:t>GitImmersion</a:t>
            </a:r>
            <a:r>
              <a:rPr lang="en-US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http://gitimmersion.com/</a:t>
            </a:r>
            <a:endParaRPr lang="en-US" dirty="0" smtClean="0"/>
          </a:p>
          <a:p>
            <a:r>
              <a:rPr lang="en-US" dirty="0" smtClean="0"/>
              <a:t>Why </a:t>
            </a:r>
            <a:r>
              <a:rPr lang="en-US" dirty="0" err="1" smtClean="0"/>
              <a:t>Git</a:t>
            </a:r>
            <a:r>
              <a:rPr lang="en-US" dirty="0" smtClean="0"/>
              <a:t> is </a:t>
            </a:r>
            <a:r>
              <a:rPr lang="en-US" dirty="0" smtClean="0"/>
              <a:t>Better Than </a:t>
            </a:r>
            <a:r>
              <a:rPr lang="en-US" dirty="0" smtClean="0"/>
              <a:t>X</a:t>
            </a:r>
          </a:p>
          <a:p>
            <a:pPr lvl="1"/>
            <a:r>
              <a:rPr lang="en-US" dirty="0" smtClean="0"/>
              <a:t>http</a:t>
            </a:r>
            <a:r>
              <a:rPr lang="en-US" dirty="0" smtClean="0"/>
              <a:t>://whygitisbetterthanx.com</a:t>
            </a:r>
            <a:r>
              <a:rPr lang="en-US" dirty="0" smtClean="0"/>
              <a:t>/</a:t>
            </a:r>
            <a:endParaRPr lang="en-US" dirty="0" smtClean="0"/>
          </a:p>
          <a:p>
            <a:r>
              <a:rPr lang="en-US" dirty="0" smtClean="0"/>
              <a:t>The Best </a:t>
            </a:r>
            <a:r>
              <a:rPr lang="en-US" dirty="0" err="1" smtClean="0"/>
              <a:t>Git</a:t>
            </a:r>
            <a:r>
              <a:rPr lang="en-US" dirty="0" smtClean="0"/>
              <a:t> Cheat Sheet </a:t>
            </a:r>
            <a:r>
              <a:rPr lang="en-US" dirty="0" smtClean="0"/>
              <a:t>Ever</a:t>
            </a:r>
          </a:p>
          <a:p>
            <a:pPr lvl="1"/>
            <a:r>
              <a:rPr lang="en-US" dirty="0" smtClean="0"/>
              <a:t>http://www.ndpsoftware.com/git-cheatsheet.html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 + A</a:t>
            </a:r>
            <a:endParaRPr lang="en-US" dirty="0"/>
          </a:p>
        </p:txBody>
      </p:sp>
      <p:pic>
        <p:nvPicPr>
          <p:cNvPr id="33798" name="Picture 6" descr="http://4.bp.blogspot.com/_kX_mU6e0gcg/TUHcA8JdFVI/AAAAAAAAB3c/DSTDRrUZwX8/s320/Mario-Box-question-mark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2133600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Favor… Please?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1600200"/>
            <a:ext cx="7239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http://is.gd/PitGit</a:t>
            </a:r>
            <a:endParaRPr lang="en-US" sz="6600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686050"/>
            <a:ext cx="762000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#PGHCC 2011.1 Sponsors (cont)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600200"/>
            <a:ext cx="1513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Prize Sponsors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3897868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Swag Sponsors</a:t>
            </a:r>
            <a:endParaRPr lang="en-US" dirty="0"/>
          </a:p>
        </p:txBody>
      </p:sp>
      <p:pic>
        <p:nvPicPr>
          <p:cNvPr id="2050" name="Picture 2" descr="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981200"/>
            <a:ext cx="1447800" cy="600076"/>
          </a:xfrm>
          <a:prstGeom prst="rect">
            <a:avLst/>
          </a:prstGeom>
          <a:noFill/>
        </p:spPr>
      </p:pic>
      <p:pic>
        <p:nvPicPr>
          <p:cNvPr id="2052" name="Picture 4" descr="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981200"/>
            <a:ext cx="2324100" cy="600076"/>
          </a:xfrm>
          <a:prstGeom prst="rect">
            <a:avLst/>
          </a:prstGeom>
          <a:noFill/>
        </p:spPr>
      </p:pic>
      <p:pic>
        <p:nvPicPr>
          <p:cNvPr id="2054" name="Picture 6" descr="ima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1981200"/>
            <a:ext cx="2324100" cy="647700"/>
          </a:xfrm>
          <a:prstGeom prst="rect">
            <a:avLst/>
          </a:prstGeom>
          <a:noFill/>
        </p:spPr>
      </p:pic>
      <p:pic>
        <p:nvPicPr>
          <p:cNvPr id="2056" name="Picture 8" descr="imag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2819400"/>
            <a:ext cx="1571625" cy="428626"/>
          </a:xfrm>
          <a:prstGeom prst="rect">
            <a:avLst/>
          </a:prstGeom>
          <a:noFill/>
        </p:spPr>
      </p:pic>
      <p:pic>
        <p:nvPicPr>
          <p:cNvPr id="2058" name="Picture 10" descr="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57400" y="2667000"/>
            <a:ext cx="1962150" cy="790576"/>
          </a:xfrm>
          <a:prstGeom prst="rect">
            <a:avLst/>
          </a:prstGeom>
          <a:noFill/>
        </p:spPr>
      </p:pic>
      <p:pic>
        <p:nvPicPr>
          <p:cNvPr id="2060" name="Picture 12" descr="imag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1000" y="4343400"/>
            <a:ext cx="857250" cy="571501"/>
          </a:xfrm>
          <a:prstGeom prst="rect">
            <a:avLst/>
          </a:prstGeom>
          <a:noFill/>
        </p:spPr>
      </p:pic>
      <p:pic>
        <p:nvPicPr>
          <p:cNvPr id="2062" name="Picture 14" descr="packt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71600" y="4343400"/>
            <a:ext cx="1314450" cy="590551"/>
          </a:xfrm>
          <a:prstGeom prst="rect">
            <a:avLst/>
          </a:prstGeom>
          <a:noFill/>
        </p:spPr>
      </p:pic>
      <p:pic>
        <p:nvPicPr>
          <p:cNvPr id="2064" name="Picture 16" descr="image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19400" y="4343400"/>
            <a:ext cx="847725" cy="790576"/>
          </a:xfrm>
          <a:prstGeom prst="rect">
            <a:avLst/>
          </a:prstGeom>
          <a:noFill/>
        </p:spPr>
      </p:pic>
      <p:pic>
        <p:nvPicPr>
          <p:cNvPr id="2066" name="Picture 18" descr="image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81000" y="5486400"/>
            <a:ext cx="1400175" cy="419101"/>
          </a:xfrm>
          <a:prstGeom prst="rect">
            <a:avLst/>
          </a:prstGeom>
          <a:noFill/>
        </p:spPr>
      </p:pic>
      <p:pic>
        <p:nvPicPr>
          <p:cNvPr id="2068" name="Picture 20" descr="image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905000" y="5486400"/>
            <a:ext cx="1114425" cy="495301"/>
          </a:xfrm>
          <a:prstGeom prst="rect">
            <a:avLst/>
          </a:prstGeom>
          <a:noFill/>
        </p:spPr>
      </p:pic>
      <p:pic>
        <p:nvPicPr>
          <p:cNvPr id="2070" name="Picture 22" descr="CODEMagazine_Small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124200" y="5486400"/>
            <a:ext cx="1133475" cy="438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Am I?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1676401"/>
            <a:ext cx="7924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boring:</a:t>
            </a:r>
          </a:p>
          <a:p>
            <a:endParaRPr lang="en-US" dirty="0"/>
          </a:p>
        </p:txBody>
      </p:sp>
      <p:sp>
        <p:nvSpPr>
          <p:cNvPr id="6" name="Rectangle 2"/>
          <p:cNvSpPr>
            <a:spLocks noGrp="1"/>
          </p:cNvSpPr>
          <p:nvPr>
            <p:ph sz="quarter" idx="1"/>
          </p:nvPr>
        </p:nvSpPr>
        <p:spPr>
          <a:xfrm>
            <a:off x="609600" y="2362200"/>
            <a:ext cx="8153400" cy="2895600"/>
          </a:xfrm>
        </p:spPr>
        <p:txBody>
          <a:bodyPr>
            <a:normAutofit/>
          </a:bodyPr>
          <a:lstStyle/>
          <a:p>
            <a:r>
              <a:rPr lang="en-US" dirty="0" smtClean="0"/>
              <a:t>Pete Shearer</a:t>
            </a:r>
          </a:p>
          <a:p>
            <a:pPr lvl="1"/>
            <a:r>
              <a:rPr lang="en-US" dirty="0" smtClean="0"/>
              <a:t>@</a:t>
            </a:r>
            <a:r>
              <a:rPr lang="en-US" dirty="0" err="1" smtClean="0"/>
              <a:t>PeteOnSoftware</a:t>
            </a:r>
            <a:endParaRPr lang="en-US" dirty="0" smtClean="0"/>
          </a:p>
          <a:p>
            <a:pPr lvl="1"/>
            <a:r>
              <a:rPr lang="en-US" dirty="0" smtClean="0"/>
              <a:t>PeteOnSoftware.com</a:t>
            </a:r>
          </a:p>
          <a:p>
            <a:pPr lvl="1"/>
            <a:r>
              <a:rPr lang="en-US" dirty="0" smtClean="0"/>
              <a:t>Enterprise Architect at Modern Medical</a:t>
            </a:r>
          </a:p>
          <a:p>
            <a:pPr lvl="1"/>
            <a:r>
              <a:rPr lang="en-US" dirty="0" smtClean="0"/>
              <a:t>Huge Nerd</a:t>
            </a:r>
          </a:p>
          <a:p>
            <a:pPr lvl="1"/>
            <a:r>
              <a:rPr lang="en-US" dirty="0" smtClean="0"/>
              <a:t>Obsessed With Ninjas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5105400"/>
            <a:ext cx="14287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Am I?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1676401"/>
            <a:ext cx="7924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Programming Stuff That I Dig:</a:t>
            </a:r>
          </a:p>
          <a:p>
            <a:endParaRPr lang="en-US" dirty="0"/>
          </a:p>
        </p:txBody>
      </p:sp>
      <p:sp>
        <p:nvSpPr>
          <p:cNvPr id="6" name="Rectangle 2"/>
          <p:cNvSpPr>
            <a:spLocks noGrp="1"/>
          </p:cNvSpPr>
          <p:nvPr>
            <p:ph sz="quarter" idx="1"/>
          </p:nvPr>
        </p:nvSpPr>
        <p:spPr>
          <a:xfrm>
            <a:off x="609600" y="2362200"/>
            <a:ext cx="8153400" cy="4114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C#</a:t>
            </a:r>
          </a:p>
          <a:p>
            <a:r>
              <a:rPr lang="en-US" dirty="0" err="1" smtClean="0"/>
              <a:t>ASP.Net</a:t>
            </a:r>
            <a:r>
              <a:rPr lang="en-US" dirty="0" smtClean="0"/>
              <a:t> MVC</a:t>
            </a:r>
          </a:p>
          <a:p>
            <a:r>
              <a:rPr lang="en-US" dirty="0" smtClean="0"/>
              <a:t>Ruby On Rails</a:t>
            </a:r>
          </a:p>
          <a:p>
            <a:r>
              <a:rPr lang="en-US" dirty="0" err="1" smtClean="0"/>
              <a:t>jQuery</a:t>
            </a:r>
            <a:endParaRPr lang="en-US" dirty="0" smtClean="0"/>
          </a:p>
          <a:p>
            <a:r>
              <a:rPr lang="en-US" dirty="0" err="1" smtClean="0"/>
              <a:t>Sql</a:t>
            </a:r>
            <a:r>
              <a:rPr lang="en-US" dirty="0" smtClean="0"/>
              <a:t> Server (</a:t>
            </a:r>
            <a:r>
              <a:rPr lang="en-US" dirty="0" err="1" smtClean="0"/>
              <a:t>Devs</a:t>
            </a:r>
            <a:r>
              <a:rPr lang="en-US" dirty="0" smtClean="0"/>
              <a:t> should really know the DB)</a:t>
            </a:r>
          </a:p>
          <a:p>
            <a:r>
              <a:rPr lang="en-US" dirty="0" smtClean="0"/>
              <a:t>Security (especially cryptography)</a:t>
            </a:r>
          </a:p>
          <a:p>
            <a:r>
              <a:rPr lang="en-US" dirty="0" smtClean="0"/>
              <a:t>node.js</a:t>
            </a:r>
          </a:p>
          <a:p>
            <a:r>
              <a:rPr lang="en-US" dirty="0" smtClean="0"/>
              <a:t>WP7</a:t>
            </a:r>
          </a:p>
          <a:p>
            <a:r>
              <a:rPr lang="en-US" dirty="0" smtClean="0"/>
              <a:t>And of course… GIT!</a:t>
            </a:r>
          </a:p>
        </p:txBody>
      </p:sp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5257800"/>
            <a:ext cx="5353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4800600"/>
            <a:ext cx="154305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Am I?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1676401"/>
            <a:ext cx="7924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important:</a:t>
            </a:r>
          </a:p>
          <a:p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0" y="2362200"/>
            <a:ext cx="306705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57200" y="5867400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HUGE Pittsburgh Sports Fan!</a:t>
            </a:r>
            <a:endParaRPr lang="en-US" sz="4000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2439009"/>
            <a:ext cx="2294496" cy="2818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Git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Rectangle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DVCS</a:t>
            </a:r>
          </a:p>
          <a:p>
            <a:pPr lvl="1"/>
            <a:r>
              <a:rPr lang="en-US" dirty="0" smtClean="0"/>
              <a:t>What is the difference?</a:t>
            </a:r>
          </a:p>
          <a:p>
            <a:r>
              <a:rPr lang="en-US" dirty="0" smtClean="0"/>
              <a:t>History</a:t>
            </a:r>
          </a:p>
          <a:p>
            <a:pPr lvl="1"/>
            <a:r>
              <a:rPr lang="en-US" dirty="0" smtClean="0"/>
              <a:t>What is DVCS? </a:t>
            </a:r>
          </a:p>
          <a:p>
            <a:r>
              <a:rPr lang="en-US" dirty="0" smtClean="0"/>
              <a:t>Why </a:t>
            </a:r>
            <a:r>
              <a:rPr lang="en-US" dirty="0" err="1" smtClean="0"/>
              <a:t>Git</a:t>
            </a:r>
            <a:r>
              <a:rPr lang="en-US" dirty="0" smtClean="0"/>
              <a:t>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</a:t>
            </a:r>
            <a:r>
              <a:rPr lang="en-US" dirty="0" err="1" smtClean="0"/>
              <a:t>Git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15240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http://whygitisbetterthanx.com</a:t>
            </a:r>
            <a:endParaRPr lang="en-US" sz="2800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095500"/>
            <a:ext cx="8572500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S010167125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9000B0E-F247-42DE-B4C8-953FA55828E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TS010167125</Template>
  <TotalTime>0</TotalTime>
  <Words>301</Words>
  <Application>Microsoft Office PowerPoint</Application>
  <PresentationFormat>On-screen Show (4:3)</PresentationFormat>
  <Paragraphs>103</Paragraphs>
  <Slides>34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TS010167125</vt:lpstr>
      <vt:lpstr>Git for .net Developers </vt:lpstr>
      <vt:lpstr>Overview of This Talk</vt:lpstr>
      <vt:lpstr>#PGHCC 2011.1 Sponsors</vt:lpstr>
      <vt:lpstr>#PGHCC 2011.1 Sponsors (cont)</vt:lpstr>
      <vt:lpstr>Who Am I?</vt:lpstr>
      <vt:lpstr>Who Am I?</vt:lpstr>
      <vt:lpstr>Who Am I?</vt:lpstr>
      <vt:lpstr>What is Git?</vt:lpstr>
      <vt:lpstr>Why Git?</vt:lpstr>
      <vt:lpstr>!important</vt:lpstr>
      <vt:lpstr>Demo</vt:lpstr>
      <vt:lpstr>msysgit – Git for Windows</vt:lpstr>
      <vt:lpstr>msysgit – Git for Windows</vt:lpstr>
      <vt:lpstr>Demo</vt:lpstr>
      <vt:lpstr>gitextensions</vt:lpstr>
      <vt:lpstr>Demo</vt:lpstr>
      <vt:lpstr>Demo</vt:lpstr>
      <vt:lpstr>Demo</vt:lpstr>
      <vt:lpstr> Git Commands</vt:lpstr>
      <vt:lpstr>Demo</vt:lpstr>
      <vt:lpstr>Demo</vt:lpstr>
      <vt:lpstr>GitHub</vt:lpstr>
      <vt:lpstr>Demo</vt:lpstr>
      <vt:lpstr>AppHarbor</vt:lpstr>
      <vt:lpstr>Slide 25</vt:lpstr>
      <vt:lpstr>Slide 26</vt:lpstr>
      <vt:lpstr>Slide 27</vt:lpstr>
      <vt:lpstr>Slide 28</vt:lpstr>
      <vt:lpstr>Slide 29</vt:lpstr>
      <vt:lpstr>Demo</vt:lpstr>
      <vt:lpstr>Git Immersion</vt:lpstr>
      <vt:lpstr>Resources</vt:lpstr>
      <vt:lpstr>Q + A</vt:lpstr>
      <vt:lpstr>A Favor… Please?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2011-04-29T02:51:40Z</dcterms:created>
  <dcterms:modified xsi:type="dcterms:W3CDTF">2011-04-30T15:48:22Z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TC101671259990</vt:lpwstr>
  </property>
</Properties>
</file>